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handwash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How Soap Actually Destroys Viruses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The Chemical Reaction That Saves Millions of Lives Every Year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5-PS1-4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that soap destroys viruses through chemical interaction, not just rinsing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soap concentration and water determine effectiveness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Trace how soap effectiveness leads to virus membrane disruption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Apply the model to explain why proper handwashing technique matters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Lipid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fat or oil molecule that makes up virus outer coatings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Membrane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thin layer that surrounds and protects a cell or virus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Amphiphilic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molecule attracted to both water AND oil/fat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Pathogen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Any microorganism that can cause disease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does soap destroy viruses at the molecular level?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The Chemical Reaction That Saves Millions of Lives Every Year. Today we'll build a MODEL to discover the answer!</a:t>
            </a:r>
          </a:p>
        </p:txBody>
      </p:sp>
      <p:pic>
        <p:nvPicPr>
          <p:cNvPr id="8" name="Picture 7" descr="landscape-hygie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so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Soap Concentration</a:t>
            </a:r>
          </a:p>
          <a:p>
            <a:pPr>
              <a:spcBef>
                <a:spcPts val="600"/>
              </a:spcBef>
              <a:defRPr sz="1600"/>
            </a:pPr>
            <a:r>
              <a:t>     *  Water Present</a:t>
            </a:r>
          </a:p>
          <a:p>
            <a:pPr>
              <a:spcBef>
                <a:spcPts val="600"/>
              </a:spcBef>
              <a:defRPr sz="1600"/>
            </a:pPr>
            <a:r>
              <a:t>     *  Soap Effectiveness</a:t>
            </a:r>
          </a:p>
          <a:p>
            <a:pPr>
              <a:spcBef>
                <a:spcPts val="600"/>
              </a:spcBef>
              <a:defRPr sz="1600"/>
            </a:pPr>
            <a:r>
              <a:t>     *  Virus Survival Rate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soap-scie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Why would washing with just water be less effective than soap and water?</a:t>
            </a:r>
          </a:p>
        </p:txBody>
      </p:sp>
      <p:pic>
        <p:nvPicPr>
          <p:cNvPr id="8" name="Picture 7" descr="discussion-soap-scie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Water Only</a:t>
            </a:r>
          </a:p>
          <a:p>
            <a:pPr>
              <a:defRPr sz="1400"/>
            </a:pPr>
            <a:r>
              <a:t>     Soap at 0%, Water at 100%</a:t>
            </a:r>
          </a:p>
          <a:p>
            <a:pPr>
              <a:spcBef>
                <a:spcPts val="1200"/>
              </a:spcBef>
              <a:defRPr sz="1600" b="1"/>
            </a:pPr>
            <a:r>
              <a:t>Dry Soap</a:t>
            </a:r>
          </a:p>
          <a:p>
            <a:pPr>
              <a:defRPr sz="1400"/>
            </a:pPr>
            <a:r>
              <a:t>     Soap at 100%, Water at 0%</a:t>
            </a:r>
          </a:p>
          <a:p>
            <a:pPr>
              <a:spcBef>
                <a:spcPts val="1200"/>
              </a:spcBef>
              <a:defRPr sz="1600" b="1"/>
            </a:pPr>
            <a:r>
              <a:t>Proper Handwashing</a:t>
            </a:r>
          </a:p>
          <a:p>
            <a:pPr>
              <a:defRPr sz="1400"/>
            </a:pPr>
            <a:r>
              <a:t>     Both Soap and Water at high levels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Soap DESTROYS viruses by breaking apart their lipid membranes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Water alone can't disrupt the virus's protective coating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Soap needs water to spread and work effectively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This is why 20 seconds of proper handwashing matters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Soap molecules have one end that loves water and one end that loves fat. They wedge into the virus's fatty membrane and break it apart - destroying the virus!</a:t>
            </a:r>
          </a:p>
        </p:txBody>
      </p:sp>
      <p:pic>
        <p:nvPicPr>
          <p:cNvPr id="8" name="Picture 7" descr="cover-handwash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Handwashing Campaign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school campaign to improve handwashing and reduce illness.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Your school has had several flu outbreaks. Design a science-based campaign to teach effective handwashing.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What's the minimum time needed for soap to work?</a:t>
            </a:r>
          </a:p>
          <a:p>
            <a:pPr>
              <a:spcBef>
                <a:spcPts val="400"/>
              </a:spcBef>
              <a:defRPr sz="1300"/>
            </a:pPr>
            <a:r>
              <a:t>     *  Which areas of hands are most often missed?</a:t>
            </a:r>
          </a:p>
          <a:p>
            <a:pPr>
              <a:spcBef>
                <a:spcPts val="400"/>
              </a:spcBef>
              <a:defRPr sz="1300"/>
            </a:pPr>
            <a:r>
              <a:t>     *  How would you convince people to wash properly?</a:t>
            </a:r>
          </a:p>
        </p:txBody>
      </p:sp>
      <p:pic>
        <p:nvPicPr>
          <p:cNvPr id="7" name="Picture 6" descr="stem-campaig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Public Health Scientists and Virologists study how diseases spread and how to stop them. They earn $70,000-$115,000/year.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